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D911D-4C47-2588-4776-F7CA4C015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CD9705-D8AD-9EE7-CEEC-C4264F23B1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26BC0-AB46-8A5A-075B-4853BE8B6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57B1FB-8756-8F31-FB6E-1164786EE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513CC-8E0B-3809-7590-DED4834AF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2309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1E850-DDC5-CD11-2DB2-333FAA419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E95467-E6E3-D1F1-B4CA-1EBBD38C3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F4B3D-7184-DC53-944D-3FB74664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57673-9517-06D1-51C8-38AB16BCA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55FF-16F2-7E2D-BF04-D05AEA2D4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56320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7B4F9-F83D-DC7F-EFB0-7E0E09B332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5F9690-6836-7755-7E08-EAE13664A4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29B75-8D17-0466-D87E-0C1CEEDB6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38D99-5148-9FB6-4C79-5B00393BA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C3F09-287E-74DA-51CF-279260C16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70043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54D2F-3E7D-C4D6-5F63-7CD7382E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E0F19-B714-9517-F711-B4E73DB94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EB753-6525-2FA7-6118-9A837224E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BBC52-A098-D204-5445-0FA49252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D4F98-C9AA-8200-B1D1-F93B62417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1569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4B25B-E8C6-9499-BAE1-1D6463957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9D54AD-A383-0B09-0976-3652E11BF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CBF0E-0383-DAB2-2298-B2B12F623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E5159-8C71-D87D-B102-2ABA811C9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D42B8-C86E-E0B6-E136-14D0827D0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1394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C9A80-D53A-9052-44EE-C3BD30CB9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CAC09-4993-2B34-B0AA-B7A4991EC6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76096-0EC0-F574-135B-38C52947C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F27C8-5434-C171-8EC8-CE43E0B0B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EBD72-0A0D-CE7A-227D-DA512280A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53A497-0453-1410-CCF6-5700D19AE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0783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E377C-AE2B-D9DC-559B-506937280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B80335-9C09-18D2-E870-81093D37F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17F76-5AF1-6008-3EF0-0EAC27B27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3E7701-B717-484A-378D-7E41403DE4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F67A4C-FBC8-8659-AC6D-83085BF9E8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B126B0-2C74-124C-A9DF-F4DDCFB9C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0D0340-5394-7D40-CF20-F8BA08636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9B41D0-37D3-D0C2-0DC7-08ACB53E8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74040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12462-6BC1-28F7-616A-00ABA9CDF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D87AB8-0CEB-69BA-A426-3A5BB5E79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DCDD90-4CEB-A325-8A17-124D2BD4F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99D0C0-5B44-F696-23B2-B7632530C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97887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09C59F-A76F-C1AF-65C0-B8F3F6A82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FC8065-21A2-301B-50A4-5EA4F234B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7D112C-2FA6-8640-55E2-B4C54E217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9473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AAC5-78A3-30A8-66EC-17F9E8D4D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B6CAB-DF58-0439-0DA5-527034016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3C3494-5C92-8775-5C41-E0B16D156A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4A003C-3513-EC23-DEDD-3B15064DA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E5FA4-8203-33E5-3ED7-AA98ADAE1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3C36E-B824-F62F-E6D0-7195058CE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77573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CE161-D758-B247-55E3-BA0FC7E5D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B96E11-6BEA-AE13-D584-C408655E59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041C58-7D92-3F94-AD7B-FD135DC2BF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5EA93-4432-EAEF-36FF-48F43896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BF804-2BC6-3BA9-C36E-72F163F54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686DA-54CE-19E4-00C2-FB6DF4E07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4320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D01F5D-3FDB-9653-195C-48B9989D1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3AEC75-76E3-6B7D-17B9-12DD7BA04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B889B-61C6-CAD0-F28A-0CF3ADA4C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8666B-5C4D-FC41-9D62-D5FE3436C768}" type="datetimeFigureOut">
              <a:rPr lang="en-DE" smtClean="0"/>
              <a:t>18.11.24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1E89D-5726-B306-E9BB-4EC1A8EB27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CC5EB-C14A-EF3E-7A6D-54B180A2D0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DD5FE-5413-5A47-A8F5-B7765C82779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3302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2B35757-86B8-B472-FDD2-89BADF2E9284}"/>
              </a:ext>
            </a:extLst>
          </p:cNvPr>
          <p:cNvGrpSpPr/>
          <p:nvPr/>
        </p:nvGrpSpPr>
        <p:grpSpPr>
          <a:xfrm>
            <a:off x="321238" y="163016"/>
            <a:ext cx="3398018" cy="6531969"/>
            <a:chOff x="76266" y="113964"/>
            <a:chExt cx="3398293" cy="6532496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12492490-6984-EB0A-21BC-428CAFA0D11C}"/>
                </a:ext>
              </a:extLst>
            </p:cNvPr>
            <p:cNvGrpSpPr/>
            <p:nvPr/>
          </p:nvGrpSpPr>
          <p:grpSpPr>
            <a:xfrm>
              <a:off x="200297" y="113964"/>
              <a:ext cx="3150234" cy="6340083"/>
              <a:chOff x="664321" y="113964"/>
              <a:chExt cx="3150234" cy="6340083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3C61DDCB-E349-FB02-0070-B4B5F7662B2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64322" y="492771"/>
                <a:ext cx="3150233" cy="1772006"/>
              </a:xfrm>
              <a:prstGeom prst="rect">
                <a:avLst/>
              </a:prstGeom>
            </p:spPr>
          </p:pic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570DB36D-AD26-59F3-1BDB-C5EFCF5217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4322" y="2573710"/>
                <a:ext cx="3150233" cy="1772006"/>
              </a:xfrm>
              <a:prstGeom prst="rect">
                <a:avLst/>
              </a:prstGeom>
            </p:spPr>
          </p:pic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FF218890-04E1-1D4A-0A61-288B58F6FA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4321" y="4682041"/>
                <a:ext cx="3150233" cy="1772006"/>
              </a:xfrm>
              <a:prstGeom prst="rect">
                <a:avLst/>
              </a:prstGeom>
              <a:ln w="28575">
                <a:solidFill>
                  <a:srgbClr val="FFFF00"/>
                </a:solidFill>
              </a:ln>
            </p:spPr>
          </p:pic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CA04A027-9442-C531-7050-EE804EB16A32}"/>
                  </a:ext>
                </a:extLst>
              </p:cNvPr>
              <p:cNvSpPr txBox="1"/>
              <p:nvPr/>
            </p:nvSpPr>
            <p:spPr>
              <a:xfrm>
                <a:off x="664323" y="113964"/>
                <a:ext cx="1415031" cy="335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001"/>
                  </a:spcAft>
                </a:pPr>
                <a:r>
                  <a:rPr lang="en-DE" sz="1580" b="1" dirty="0">
                    <a:latin typeface="+mj-lt"/>
                  </a:rPr>
                  <a:t>Training 1</a:t>
                </a:r>
                <a:endParaRPr lang="en-DE" sz="1580" dirty="0">
                  <a:latin typeface="+mj-lt"/>
                </a:endParaRP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5E524710-4FD0-41D7-682E-3DDEB77D0EDC}"/>
                  </a:ext>
                </a:extLst>
              </p:cNvPr>
              <p:cNvCxnSpPr>
                <a:cxnSpLocks/>
                <a:stCxn id="41" idx="2"/>
                <a:endCxn id="43" idx="0"/>
              </p:cNvCxnSpPr>
              <p:nvPr/>
            </p:nvCxnSpPr>
            <p:spPr>
              <a:xfrm>
                <a:off x="2239439" y="2264777"/>
                <a:ext cx="0" cy="308933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79344A9D-8688-2F2F-6D04-9BF8C30E0DCD}"/>
                  </a:ext>
                </a:extLst>
              </p:cNvPr>
              <p:cNvCxnSpPr>
                <a:cxnSpLocks/>
                <a:stCxn id="43" idx="2"/>
                <a:endCxn id="45" idx="0"/>
              </p:cNvCxnSpPr>
              <p:nvPr/>
            </p:nvCxnSpPr>
            <p:spPr>
              <a:xfrm flipH="1">
                <a:off x="2239438" y="4345716"/>
                <a:ext cx="1" cy="336325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0FA5B52-2B11-CAF3-51AE-A762A479EB92}"/>
                </a:ext>
              </a:extLst>
            </p:cNvPr>
            <p:cNvSpPr/>
            <p:nvPr/>
          </p:nvSpPr>
          <p:spPr>
            <a:xfrm>
              <a:off x="76266" y="113964"/>
              <a:ext cx="3398293" cy="653249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2032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47BAD0E-CA6C-93C0-7BAB-FAC2BF415434}"/>
              </a:ext>
            </a:extLst>
          </p:cNvPr>
          <p:cNvGrpSpPr/>
          <p:nvPr/>
        </p:nvGrpSpPr>
        <p:grpSpPr>
          <a:xfrm>
            <a:off x="4406471" y="163016"/>
            <a:ext cx="3398018" cy="6531969"/>
            <a:chOff x="4163771" y="153987"/>
            <a:chExt cx="3210862" cy="6172200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6C7E942-62B9-A2DD-74AA-68C1F3E86F69}"/>
                </a:ext>
              </a:extLst>
            </p:cNvPr>
            <p:cNvSpPr txBox="1"/>
            <p:nvPr/>
          </p:nvSpPr>
          <p:spPr>
            <a:xfrm>
              <a:off x="4280963" y="157627"/>
              <a:ext cx="1336985" cy="31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1001"/>
                </a:spcAft>
              </a:pPr>
              <a:r>
                <a:rPr lang="en-DE" sz="1580" b="1" dirty="0">
                  <a:latin typeface="+mj-lt"/>
                </a:rPr>
                <a:t>Training 2</a:t>
              </a:r>
              <a:endParaRPr lang="en-DE" sz="1580" dirty="0">
                <a:latin typeface="+mj-lt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8240F464-D37B-F7D9-69B7-CD3DE749A21A}"/>
                </a:ext>
              </a:extLst>
            </p:cNvPr>
            <p:cNvSpPr/>
            <p:nvPr/>
          </p:nvSpPr>
          <p:spPr>
            <a:xfrm>
              <a:off x="4163771" y="153987"/>
              <a:ext cx="3210862" cy="61722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2032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F698B993-74D1-D420-5E43-A0B67211F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73799" y="510886"/>
              <a:ext cx="2976484" cy="1674272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10EA6F3A-3C98-4DD8-81FB-25B023BD1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72002" y="2478067"/>
              <a:ext cx="2976484" cy="1674272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DF622D03-8506-C98B-AF41-B4CDE72D5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272001" y="4470114"/>
              <a:ext cx="2976484" cy="1674272"/>
            </a:xfrm>
            <a:prstGeom prst="rect">
              <a:avLst/>
            </a:prstGeom>
            <a:ln w="28575">
              <a:solidFill>
                <a:srgbClr val="FFFF00"/>
              </a:solidFill>
            </a:ln>
          </p:spPr>
        </p:pic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704CBD3-AC59-840B-B16C-7965C13182AE}"/>
                </a:ext>
              </a:extLst>
            </p:cNvPr>
            <p:cNvCxnSpPr>
              <a:cxnSpLocks/>
              <a:stCxn id="37" idx="2"/>
              <a:endCxn id="38" idx="0"/>
            </p:cNvCxnSpPr>
            <p:nvPr/>
          </p:nvCxnSpPr>
          <p:spPr>
            <a:xfrm flipH="1">
              <a:off x="5760244" y="2185158"/>
              <a:ext cx="1797" cy="292909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FCFEC98F-FB90-5ADF-F719-798F3A4898F6}"/>
                </a:ext>
              </a:extLst>
            </p:cNvPr>
            <p:cNvCxnSpPr>
              <a:cxnSpLocks/>
              <a:stCxn id="38" idx="2"/>
              <a:endCxn id="39" idx="0"/>
            </p:cNvCxnSpPr>
            <p:nvPr/>
          </p:nvCxnSpPr>
          <p:spPr>
            <a:xfrm flipH="1">
              <a:off x="5760243" y="4152339"/>
              <a:ext cx="1" cy="31777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361687C-9B9E-5C89-3107-DC4259A97381}"/>
              </a:ext>
            </a:extLst>
          </p:cNvPr>
          <p:cNvGrpSpPr/>
          <p:nvPr/>
        </p:nvGrpSpPr>
        <p:grpSpPr>
          <a:xfrm>
            <a:off x="8491704" y="163016"/>
            <a:ext cx="3398018" cy="6531969"/>
            <a:chOff x="8023997" y="153987"/>
            <a:chExt cx="3210862" cy="6172200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61685FC-98FE-157E-EA2A-DBA0100F5CBA}"/>
                </a:ext>
              </a:extLst>
            </p:cNvPr>
            <p:cNvSpPr txBox="1"/>
            <p:nvPr/>
          </p:nvSpPr>
          <p:spPr>
            <a:xfrm>
              <a:off x="8152030" y="153987"/>
              <a:ext cx="721375" cy="31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1001"/>
                </a:spcAft>
              </a:pPr>
              <a:r>
                <a:rPr lang="en-DE" sz="1580" b="1" dirty="0">
                  <a:latin typeface="+mj-lt"/>
                </a:rPr>
                <a:t>Test</a:t>
              </a:r>
              <a:endParaRPr lang="en-DE" sz="1580" dirty="0">
                <a:latin typeface="+mj-lt"/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42753461-DDCA-03AC-FFA7-AB2A5A16D53C}"/>
                </a:ext>
              </a:extLst>
            </p:cNvPr>
            <p:cNvSpPr/>
            <p:nvPr/>
          </p:nvSpPr>
          <p:spPr>
            <a:xfrm>
              <a:off x="8023997" y="153987"/>
              <a:ext cx="3210862" cy="61722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sz="2032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A8B5B40-C275-F082-A263-EA32966BF6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152031" y="511901"/>
              <a:ext cx="2976484" cy="167427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8297278-58B6-68CB-62DC-E8B11FF6D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152030" y="2478067"/>
              <a:ext cx="2976484" cy="1674272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F74BDEC-02DE-30EB-EEB1-84C13FCFD0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152029" y="4470114"/>
              <a:ext cx="2976484" cy="1674272"/>
            </a:xfrm>
            <a:prstGeom prst="rect">
              <a:avLst/>
            </a:prstGeom>
            <a:ln w="28575">
              <a:solidFill>
                <a:srgbClr val="FFFF00"/>
              </a:solidFill>
            </a:ln>
          </p:spPr>
        </p:pic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86AD93AD-F7F7-E8AF-DC38-D5318E16496F}"/>
                </a:ext>
              </a:extLst>
            </p:cNvPr>
            <p:cNvCxnSpPr>
              <a:cxnSpLocks/>
              <a:stCxn id="2" idx="2"/>
              <a:endCxn id="3" idx="0"/>
            </p:cNvCxnSpPr>
            <p:nvPr/>
          </p:nvCxnSpPr>
          <p:spPr>
            <a:xfrm flipH="1">
              <a:off x="9640272" y="2186173"/>
              <a:ext cx="1" cy="291894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B9AD443-805E-6CBA-A3B2-CF11CD4538E7}"/>
                </a:ext>
              </a:extLst>
            </p:cNvPr>
            <p:cNvCxnSpPr>
              <a:cxnSpLocks/>
              <a:stCxn id="3" idx="2"/>
              <a:endCxn id="4" idx="0"/>
            </p:cNvCxnSpPr>
            <p:nvPr/>
          </p:nvCxnSpPr>
          <p:spPr>
            <a:xfrm flipH="1">
              <a:off x="9640272" y="4152339"/>
              <a:ext cx="1" cy="31777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3824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 P.</dc:creator>
  <cp:lastModifiedBy>Julia P.</cp:lastModifiedBy>
  <cp:revision>1</cp:revision>
  <dcterms:created xsi:type="dcterms:W3CDTF">2024-11-18T17:48:55Z</dcterms:created>
  <dcterms:modified xsi:type="dcterms:W3CDTF">2024-11-18T17:49:32Z</dcterms:modified>
</cp:coreProperties>
</file>

<file path=docProps/thumbnail.jpeg>
</file>